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Economica" charset="0"/>
      <p:regular r:id="rId34"/>
      <p:bold r:id="rId35"/>
      <p:italic r:id="rId36"/>
      <p:boldItalic r:id="rId37"/>
    </p:embeddedFont>
    <p:embeddedFont>
      <p:font typeface="Amatic SC" charset="0"/>
      <p:regular r:id="rId38"/>
      <p:bold r:id="rId39"/>
    </p:embeddedFont>
    <p:embeddedFont>
      <p:font typeface="Source Code Pro" charset="0"/>
      <p:regular r:id="rId40"/>
      <p:bold r:id="rId41"/>
    </p:embeddedFont>
    <p:embeddedFont>
      <p:font typeface="Corsiva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1806000"/>
            <a:ext cx="8520600" cy="1531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500">
                <a:latin typeface="Economica"/>
                <a:ea typeface="Economica"/>
                <a:cs typeface="Economica"/>
                <a:sym typeface="Economica"/>
              </a:rPr>
              <a:t>Values and Time Management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Presenters: Kayla Vaughan and Nick Lennon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Active Leaders 2016</a:t>
            </a:r>
          </a:p>
        </p:txBody>
      </p:sp>
      <p:pic>
        <p:nvPicPr>
          <p:cNvPr id="58" name="Shape 58" descr="claw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450" y="0"/>
            <a:ext cx="1876450" cy="19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 descr="valuez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0962" y="169200"/>
            <a:ext cx="4462062" cy="180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 descr="claw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5850" y="0"/>
            <a:ext cx="1876450" cy="19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-645525" y="20698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660000"/>
                </a:solidFill>
              </a:rPr>
              <a:t>Let the Values Auction BEGIN!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9874" y="2922724"/>
            <a:ext cx="3234124" cy="222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375525" y="73075"/>
            <a:ext cx="8520600" cy="2007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Value NUmber...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Corsiva"/>
                <a:ea typeface="Corsiva"/>
                <a:cs typeface="Corsiva"/>
                <a:sym typeface="Corsiva"/>
              </a:rPr>
              <a:t>Self-Confidence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4294967295"/>
          </p:nvPr>
        </p:nvSpPr>
        <p:spPr>
          <a:xfrm>
            <a:off x="3561375" y="1398100"/>
            <a:ext cx="2148900" cy="165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5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860700" y="213475"/>
            <a:ext cx="7422600" cy="1658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Value NUmber...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Corsiva"/>
                <a:ea typeface="Corsiva"/>
                <a:cs typeface="Corsiva"/>
                <a:sym typeface="Corsiva"/>
              </a:rPr>
              <a:t>Giving back to your community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4294967295"/>
          </p:nvPr>
        </p:nvSpPr>
        <p:spPr>
          <a:xfrm>
            <a:off x="3382700" y="1385350"/>
            <a:ext cx="2148900" cy="165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5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Value Number…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0"/>
              <a:t>3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Corsiva"/>
                <a:ea typeface="Corsiva"/>
                <a:cs typeface="Corsiva"/>
                <a:sym typeface="Corsiva"/>
              </a:rPr>
              <a:t>Physical Well-Being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Value Number…</a:t>
            </a:r>
          </a:p>
          <a:p>
            <a:pPr lvl="0">
              <a:spcBef>
                <a:spcPts val="0"/>
              </a:spcBef>
              <a:buNone/>
            </a:pPr>
            <a:r>
              <a:rPr lang="en" sz="15000"/>
              <a:t>4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300">
                <a:latin typeface="Corsiva"/>
                <a:ea typeface="Corsiva"/>
                <a:cs typeface="Corsiva"/>
                <a:sym typeface="Corsiva"/>
              </a:rPr>
              <a:t>Knowing your purpose in life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Corsiva"/>
                <a:ea typeface="Corsiva"/>
                <a:cs typeface="Corsiva"/>
                <a:sym typeface="Corsiva"/>
              </a:rPr>
              <a:t>Multicultural Awareness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Value Number…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0"/>
              <a:t>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Corsiva"/>
                <a:ea typeface="Corsiva"/>
                <a:cs typeface="Corsiva"/>
                <a:sym typeface="Corsiva"/>
              </a:rPr>
              <a:t>Close Friendships and Relationships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Value Number…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0"/>
              <a:t>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Corsiva"/>
                <a:ea typeface="Corsiva"/>
                <a:cs typeface="Corsiva"/>
                <a:sym typeface="Corsiva"/>
              </a:rPr>
              <a:t>Personal Reflection Time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Value Number…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0"/>
              <a:t>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500">
                <a:latin typeface="Corsiva"/>
                <a:ea typeface="Corsiva"/>
                <a:cs typeface="Corsiva"/>
                <a:sym typeface="Corsiva"/>
              </a:rPr>
              <a:t>Making a lot of money 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Value Number…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0"/>
              <a:t>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Corsiva"/>
                <a:ea typeface="Corsiva"/>
                <a:cs typeface="Corsiva"/>
                <a:sym typeface="Corsiva"/>
              </a:rPr>
              <a:t>Family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Value Number…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0"/>
              <a:t>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Icebreaker :)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Corsiva"/>
                <a:ea typeface="Corsiva"/>
                <a:cs typeface="Corsiva"/>
                <a:sym typeface="Corsiva"/>
              </a:rPr>
              <a:t>Stringing Me Along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Corsiva"/>
                <a:ea typeface="Corsiva"/>
                <a:cs typeface="Corsiva"/>
                <a:sym typeface="Corsiva"/>
              </a:rPr>
              <a:t>Personal Happiness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Value Number…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0"/>
              <a:t>10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Corsiva"/>
                <a:ea typeface="Corsiva"/>
                <a:cs typeface="Corsiva"/>
                <a:sym typeface="Corsiva"/>
              </a:rPr>
              <a:t>Having power and authority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Value Number…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0"/>
              <a:t>11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Corsiva"/>
                <a:ea typeface="Corsiva"/>
                <a:cs typeface="Corsiva"/>
                <a:sym typeface="Corsiva"/>
              </a:rPr>
              <a:t>Organization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Value Number…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0"/>
              <a:t>12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Corsiva"/>
                <a:ea typeface="Corsiva"/>
                <a:cs typeface="Corsiva"/>
                <a:sym typeface="Corsiva"/>
              </a:rPr>
              <a:t>Spiritual Beliefs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Value Number…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0"/>
              <a:t>13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Corsiva"/>
                <a:ea typeface="Corsiva"/>
                <a:cs typeface="Corsiva"/>
                <a:sym typeface="Corsiva"/>
              </a:rPr>
              <a:t>Consistency 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Value Number…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0"/>
              <a:t>14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subTitle" idx="1"/>
          </p:nvPr>
        </p:nvSpPr>
        <p:spPr>
          <a:xfrm>
            <a:off x="102100" y="3890400"/>
            <a:ext cx="90420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>
                <a:latin typeface="Corsiva"/>
                <a:ea typeface="Corsiva"/>
                <a:cs typeface="Corsiva"/>
                <a:sym typeface="Corsiva"/>
              </a:rPr>
              <a:t>Being liked, valued, &amp; appreciated by others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Value Number…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0"/>
              <a:t>15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Corsiva"/>
                <a:ea typeface="Corsiva"/>
                <a:cs typeface="Corsiva"/>
                <a:sym typeface="Corsiva"/>
              </a:rPr>
              <a:t>Leadership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Value Number…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0"/>
              <a:t>16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Corsiva"/>
                <a:ea typeface="Corsiva"/>
                <a:cs typeface="Corsiva"/>
                <a:sym typeface="Corsiva"/>
              </a:rPr>
              <a:t>Civic Duties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Value Number…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0"/>
              <a:t>17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subTitle" idx="1"/>
          </p:nvPr>
        </p:nvSpPr>
        <p:spPr>
          <a:xfrm>
            <a:off x="0" y="3890400"/>
            <a:ext cx="91440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Corsiva"/>
                <a:ea typeface="Corsiva"/>
                <a:cs typeface="Corsiva"/>
                <a:sym typeface="Corsiva"/>
              </a:rPr>
              <a:t>Being a role model or mentor to others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Value Number…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0"/>
              <a:t>18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Corsiva"/>
                <a:ea typeface="Corsiva"/>
                <a:cs typeface="Corsiva"/>
                <a:sym typeface="Corsiva"/>
              </a:rPr>
              <a:t>Career Readiness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Value Number…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0"/>
              <a:t>19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2609250" y="392150"/>
            <a:ext cx="39255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buSzPct val="100000"/>
              <a:buChar char="-"/>
            </a:pPr>
            <a:r>
              <a:rPr lang="en" sz="3000"/>
              <a:t>Time Management Discussion</a:t>
            </a:r>
          </a:p>
          <a:p>
            <a:pPr marL="457200" lvl="0" indent="-419100" algn="l" rtl="0">
              <a:spcBef>
                <a:spcPts val="0"/>
              </a:spcBef>
              <a:buSzPct val="100000"/>
              <a:buChar char="-"/>
            </a:pPr>
            <a:r>
              <a:rPr lang="en" sz="3000"/>
              <a:t>Time Management Activity</a:t>
            </a:r>
          </a:p>
          <a:p>
            <a:pPr marL="457200" lvl="0" indent="-419100" algn="l" rtl="0">
              <a:spcBef>
                <a:spcPts val="0"/>
              </a:spcBef>
              <a:buSzPct val="100000"/>
              <a:buChar char="-"/>
            </a:pPr>
            <a:r>
              <a:rPr lang="en" sz="3000"/>
              <a:t>Values DIscussion</a:t>
            </a:r>
          </a:p>
          <a:p>
            <a:pPr marL="457200" lvl="0" indent="-419100" algn="l" rtl="0">
              <a:spcBef>
                <a:spcPts val="0"/>
              </a:spcBef>
              <a:buSzPct val="100000"/>
              <a:buChar char="-"/>
            </a:pPr>
            <a:r>
              <a:rPr lang="en" sz="3000"/>
              <a:t>Values Activity</a:t>
            </a:r>
          </a:p>
          <a:p>
            <a:pPr marL="457200" lvl="0" indent="-419100" algn="l">
              <a:spcBef>
                <a:spcPts val="0"/>
              </a:spcBef>
              <a:buSzPct val="100000"/>
              <a:buChar char="-"/>
            </a:pPr>
            <a:r>
              <a:rPr lang="en" sz="3000"/>
              <a:t>Wrap Up :)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Corsiva"/>
                <a:ea typeface="Corsiva"/>
                <a:cs typeface="Corsiva"/>
                <a:sym typeface="Corsiva"/>
              </a:rPr>
              <a:t>Overview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Corsiva"/>
                <a:ea typeface="Corsiva"/>
                <a:cs typeface="Corsiva"/>
                <a:sym typeface="Corsiva"/>
              </a:rPr>
              <a:t>Education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Value Number…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0"/>
              <a:t>20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PUT THOSE VALUES TO WORK :)</a:t>
            </a:r>
          </a:p>
        </p:txBody>
      </p:sp>
      <p:pic>
        <p:nvPicPr>
          <p:cNvPr id="243" name="Shape 243" descr="balloon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68022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 descr="balloon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5725" y="0"/>
            <a:ext cx="255827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500"/>
              <a:t>How Do you keep track of everything?</a:t>
            </a:r>
          </a:p>
          <a:p>
            <a:pPr lvl="0">
              <a:spcBef>
                <a:spcPts val="0"/>
              </a:spcBef>
              <a:buNone/>
            </a:pPr>
            <a:r>
              <a:rPr lang="en" sz="5500"/>
              <a:t>How well does that work for you?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Corsiva"/>
                <a:ea typeface="Corsiva"/>
                <a:cs typeface="Corsiva"/>
                <a:sym typeface="Corsiva"/>
              </a:rPr>
              <a:t>Time Management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buSzPct val="100000"/>
              <a:buChar char="-"/>
            </a:pPr>
            <a:r>
              <a:rPr lang="en" sz="3000"/>
              <a:t>Less Stress and Anxiety</a:t>
            </a:r>
          </a:p>
          <a:p>
            <a:pPr marL="457200" lvl="0" indent="-419100" algn="l" rtl="0">
              <a:spcBef>
                <a:spcPts val="0"/>
              </a:spcBef>
              <a:buSzPct val="100000"/>
              <a:buChar char="-"/>
            </a:pPr>
            <a:r>
              <a:rPr lang="en" sz="3000"/>
              <a:t>Organization</a:t>
            </a:r>
          </a:p>
          <a:p>
            <a:pPr marL="457200" lvl="0" indent="-419100" algn="l" rtl="0">
              <a:spcBef>
                <a:spcPts val="0"/>
              </a:spcBef>
              <a:buSzPct val="100000"/>
              <a:buChar char="-"/>
            </a:pPr>
            <a:r>
              <a:rPr lang="en" sz="3000"/>
              <a:t>Completion of Tasks or Goals</a:t>
            </a:r>
          </a:p>
          <a:p>
            <a:pPr marL="457200" lvl="0" indent="-419100" algn="l" rtl="0">
              <a:spcBef>
                <a:spcPts val="0"/>
              </a:spcBef>
              <a:buSzPct val="100000"/>
              <a:buChar char="-"/>
            </a:pPr>
            <a:r>
              <a:rPr lang="en" sz="3000"/>
              <a:t>Personal Time</a:t>
            </a:r>
          </a:p>
          <a:p>
            <a:pPr marL="457200" lvl="0" indent="-419100" algn="l" rtl="0">
              <a:spcBef>
                <a:spcPts val="0"/>
              </a:spcBef>
              <a:buSzPct val="100000"/>
              <a:buChar char="-"/>
            </a:pPr>
            <a:r>
              <a:rPr lang="en" sz="3000"/>
              <a:t>Better Physical, Mental, and Emotional Well Being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Corsiva"/>
                <a:ea typeface="Corsiva"/>
                <a:cs typeface="Corsiva"/>
                <a:sym typeface="Corsiva"/>
              </a:rPr>
              <a:t>Benefits of Time Management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Plan it out!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Corsiva"/>
                <a:ea typeface="Corsiva"/>
                <a:cs typeface="Corsiva"/>
                <a:sym typeface="Corsiva"/>
              </a:rPr>
              <a:t>Time Management Activity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</a:t>
            </a:r>
            <a:r>
              <a:rPr lang="en" sz="4800"/>
              <a:t>The regard that something is held to deserve, the importance, worth, or usefulness of something” - </a:t>
            </a:r>
            <a:r>
              <a:rPr lang="en" sz="2400"/>
              <a:t>webster’s Dictionary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0">
                <a:latin typeface="Corsiva"/>
                <a:ea typeface="Corsiva"/>
                <a:cs typeface="Corsiva"/>
                <a:sym typeface="Corsiva"/>
              </a:rPr>
              <a:t>What are values?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your definition of “Values”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Corsiva"/>
                <a:ea typeface="Corsiva"/>
                <a:cs typeface="Corsiva"/>
                <a:sym typeface="Corsiva"/>
              </a:rPr>
              <a:t>Write your definition on the handout provided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300">
                <a:solidFill>
                  <a:srgbClr val="660000"/>
                </a:solidFill>
              </a:rPr>
              <a:t>Get your money ready folks…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8" name="Shape 108" descr="mool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9350"/>
            <a:ext cx="2792350" cy="52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mool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1249" y="-44675"/>
            <a:ext cx="2802750" cy="52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On-screen Show (16:9)</PresentationFormat>
  <Paragraphs>89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Economica</vt:lpstr>
      <vt:lpstr>Amatic SC</vt:lpstr>
      <vt:lpstr>Source Code Pro</vt:lpstr>
      <vt:lpstr>Corsiva</vt:lpstr>
      <vt:lpstr>beach-day</vt:lpstr>
      <vt:lpstr>Values and Time Management</vt:lpstr>
      <vt:lpstr>Icebreaker :)</vt:lpstr>
      <vt:lpstr>Time Management Discussion Time Management Activity Values DIscussion Values Activity Wrap Up :)</vt:lpstr>
      <vt:lpstr>How Do you keep track of everything? How well does that work for you?</vt:lpstr>
      <vt:lpstr>Less Stress and Anxiety Organization Completion of Tasks or Goals Personal Time Better Physical, Mental, and Emotional Well Being</vt:lpstr>
      <vt:lpstr>Plan it out!</vt:lpstr>
      <vt:lpstr>“The regard that something is held to deserve, the importance, worth, or usefulness of something” - webster’s Dictionary</vt:lpstr>
      <vt:lpstr>What is your definition of “Values”</vt:lpstr>
      <vt:lpstr>Get your money ready folks… </vt:lpstr>
      <vt:lpstr>Let the Values Auction BEGIN!</vt:lpstr>
      <vt:lpstr>Value NUmber...</vt:lpstr>
      <vt:lpstr>Value NUmber...</vt:lpstr>
      <vt:lpstr>Value Number… 3</vt:lpstr>
      <vt:lpstr>Value Number… 4</vt:lpstr>
      <vt:lpstr>Value Number… 5</vt:lpstr>
      <vt:lpstr>Value Number… 6</vt:lpstr>
      <vt:lpstr>Value Number… 7</vt:lpstr>
      <vt:lpstr>Value Number… 8</vt:lpstr>
      <vt:lpstr>Value Number… 9</vt:lpstr>
      <vt:lpstr>Value Number… 10</vt:lpstr>
      <vt:lpstr>Value Number… 11</vt:lpstr>
      <vt:lpstr>Value Number… 12</vt:lpstr>
      <vt:lpstr>Value Number… 13</vt:lpstr>
      <vt:lpstr>Value Number… 14</vt:lpstr>
      <vt:lpstr>Value Number… 15</vt:lpstr>
      <vt:lpstr>Value Number… 16</vt:lpstr>
      <vt:lpstr>Value Number… 17</vt:lpstr>
      <vt:lpstr>Value Number… 18</vt:lpstr>
      <vt:lpstr>Value Number… 19</vt:lpstr>
      <vt:lpstr>Value Number… 20</vt:lpstr>
      <vt:lpstr>PUT THOSE VALUES TO WORK :)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Values and Time Management</dc:title>
  <dc:creator>Kayla Vaughan</dc:creator>
  <cp:lastModifiedBy>Kayla Vaughan</cp:lastModifiedBy>
  <cp:revision>1</cp:revision>
  <dcterms:modified xsi:type="dcterms:W3CDTF">2016-09-27T07:07:50Z</dcterms:modified>
</cp:coreProperties>
</file>