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swald" charset="0"/>
      <p:regular r:id="rId15"/>
      <p:bold r:id="rId16"/>
    </p:embeddedFont>
    <p:embeddedFont>
      <p:font typeface="Average"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91" d="100"/>
          <a:sy n="91" d="100"/>
        </p:scale>
        <p:origin x="-72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kfLGR0KYuy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youtube.com/v/kfLGR0KYuys"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684853" y="588900"/>
            <a:ext cx="3774300" cy="900000"/>
          </a:xfrm>
          <a:prstGeom prst="rect">
            <a:avLst/>
          </a:prstGeom>
        </p:spPr>
        <p:txBody>
          <a:bodyPr lIns="91425" tIns="91425" rIns="91425" bIns="91425" anchor="b" anchorCtr="0">
            <a:noAutofit/>
          </a:bodyPr>
          <a:lstStyle/>
          <a:p>
            <a:pPr lvl="0">
              <a:spcBef>
                <a:spcPts val="0"/>
              </a:spcBef>
              <a:buNone/>
            </a:pPr>
            <a:r>
              <a:rPr lang="en"/>
              <a:t>Self-Care</a:t>
            </a:r>
          </a:p>
        </p:txBody>
      </p:sp>
      <p:sp>
        <p:nvSpPr>
          <p:cNvPr id="60" name="Shape 60"/>
          <p:cNvSpPr txBox="1">
            <a:spLocks noGrp="1"/>
          </p:cNvSpPr>
          <p:nvPr>
            <p:ph type="subTitle" idx="1"/>
          </p:nvPr>
        </p:nvSpPr>
        <p:spPr>
          <a:xfrm>
            <a:off x="712400" y="1570125"/>
            <a:ext cx="7801500" cy="792600"/>
          </a:xfrm>
          <a:prstGeom prst="rect">
            <a:avLst/>
          </a:prstGeom>
        </p:spPr>
        <p:txBody>
          <a:bodyPr lIns="91425" tIns="91425" rIns="91425" bIns="91425" anchor="t" anchorCtr="0">
            <a:noAutofit/>
          </a:bodyPr>
          <a:lstStyle/>
          <a:p>
            <a:pPr lvl="0">
              <a:spcBef>
                <a:spcPts val="0"/>
              </a:spcBef>
              <a:buNone/>
            </a:pPr>
            <a:r>
              <a:rPr lang="en"/>
              <a:t>Active Leaders 2016</a:t>
            </a:r>
          </a:p>
          <a:p>
            <a:pPr lvl="0">
              <a:spcBef>
                <a:spcPts val="0"/>
              </a:spcBef>
              <a:buNone/>
            </a:pPr>
            <a:r>
              <a:rPr lang="en"/>
              <a:t>Kayla Vaughan and Nicholas Lennon</a:t>
            </a:r>
          </a:p>
        </p:txBody>
      </p:sp>
      <p:pic>
        <p:nvPicPr>
          <p:cNvPr id="61" name="Shape 61" descr="self currr.jpg"/>
          <p:cNvPicPr preferRelativeResize="0"/>
          <p:nvPr/>
        </p:nvPicPr>
        <p:blipFill>
          <a:blip r:embed="rId3">
            <a:alphaModFix/>
          </a:blip>
          <a:stretch>
            <a:fillRect/>
          </a:stretch>
        </p:blipFill>
        <p:spPr>
          <a:xfrm>
            <a:off x="2757425" y="3063624"/>
            <a:ext cx="3629150" cy="1988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hellmehellu.png"/>
          <p:cNvPicPr preferRelativeResize="0"/>
          <p:nvPr/>
        </p:nvPicPr>
        <p:blipFill>
          <a:blip r:embed="rId3">
            <a:alphaModFix/>
          </a:blip>
          <a:stretch>
            <a:fillRect/>
          </a:stretch>
        </p:blipFill>
        <p:spPr>
          <a:xfrm>
            <a:off x="1105725" y="101537"/>
            <a:ext cx="6932550" cy="494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descr="happiness.jpg"/>
          <p:cNvPicPr preferRelativeResize="0"/>
          <p:nvPr/>
        </p:nvPicPr>
        <p:blipFill>
          <a:blip r:embed="rId3">
            <a:alphaModFix/>
          </a:blip>
          <a:stretch>
            <a:fillRect/>
          </a:stretch>
        </p:blipFill>
        <p:spPr>
          <a:xfrm>
            <a:off x="725850" y="285750"/>
            <a:ext cx="7692300" cy="457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45900" y="212425"/>
            <a:ext cx="7852200" cy="861000"/>
          </a:xfrm>
          <a:prstGeom prst="rect">
            <a:avLst/>
          </a:prstGeom>
        </p:spPr>
        <p:txBody>
          <a:bodyPr lIns="91425" tIns="91425" rIns="91425" bIns="91425" anchor="ctr" anchorCtr="0">
            <a:noAutofit/>
          </a:bodyPr>
          <a:lstStyle/>
          <a:p>
            <a:pPr lvl="0">
              <a:spcBef>
                <a:spcPts val="0"/>
              </a:spcBef>
              <a:buNone/>
            </a:pPr>
            <a:r>
              <a:rPr lang="en"/>
              <a:t>Creativity Corner!</a:t>
            </a:r>
          </a:p>
        </p:txBody>
      </p:sp>
      <p:pic>
        <p:nvPicPr>
          <p:cNvPr id="119" name="Shape 119" descr="yes.jpg"/>
          <p:cNvPicPr preferRelativeResize="0"/>
          <p:nvPr/>
        </p:nvPicPr>
        <p:blipFill>
          <a:blip r:embed="rId3">
            <a:alphaModFix/>
          </a:blip>
          <a:stretch>
            <a:fillRect/>
          </a:stretch>
        </p:blipFill>
        <p:spPr>
          <a:xfrm>
            <a:off x="2070137" y="1073424"/>
            <a:ext cx="5003725" cy="382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a:t>Icebreaker!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Overview of the day:</a:t>
            </a: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200000"/>
              </a:lnSpc>
              <a:spcBef>
                <a:spcPts val="0"/>
              </a:spcBef>
              <a:buAutoNum type="arabicPeriod"/>
            </a:pPr>
            <a:r>
              <a:rPr lang="en"/>
              <a:t>What is Self Care discussion</a:t>
            </a:r>
          </a:p>
          <a:p>
            <a:pPr marL="457200" lvl="0" indent="-228600" rtl="0">
              <a:lnSpc>
                <a:spcPct val="200000"/>
              </a:lnSpc>
              <a:spcBef>
                <a:spcPts val="0"/>
              </a:spcBef>
              <a:buAutoNum type="arabicPeriod"/>
            </a:pPr>
            <a:r>
              <a:rPr lang="en"/>
              <a:t>Self-Assessment</a:t>
            </a:r>
          </a:p>
          <a:p>
            <a:pPr marL="457200" lvl="0" indent="-228600" rtl="0">
              <a:lnSpc>
                <a:spcPct val="200000"/>
              </a:lnSpc>
              <a:spcBef>
                <a:spcPts val="0"/>
              </a:spcBef>
              <a:buAutoNum type="arabicPeriod"/>
            </a:pPr>
            <a:r>
              <a:rPr lang="en"/>
              <a:t>Let’s share!</a:t>
            </a:r>
          </a:p>
          <a:p>
            <a:pPr marL="457200" lvl="0" indent="-228600" rtl="0">
              <a:lnSpc>
                <a:spcPct val="200000"/>
              </a:lnSpc>
              <a:spcBef>
                <a:spcPts val="0"/>
              </a:spcBef>
              <a:buAutoNum type="arabicPeriod"/>
            </a:pPr>
            <a:r>
              <a:rPr lang="en"/>
              <a:t>Help me, help you!</a:t>
            </a:r>
          </a:p>
          <a:p>
            <a:pPr marL="457200" lvl="0" indent="-228600">
              <a:lnSpc>
                <a:spcPct val="200000"/>
              </a:lnSpc>
              <a:spcBef>
                <a:spcPts val="0"/>
              </a:spcBef>
              <a:buAutoNum type="arabicPeriod"/>
            </a:pPr>
            <a:r>
              <a:rPr lang="en"/>
              <a:t>Creativity corner!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descr="what isi t.jpg"/>
          <p:cNvPicPr preferRelativeResize="0"/>
          <p:nvPr/>
        </p:nvPicPr>
        <p:blipFill>
          <a:blip r:embed="rId3">
            <a:alphaModFix/>
          </a:blip>
          <a:stretch>
            <a:fillRect/>
          </a:stretch>
        </p:blipFill>
        <p:spPr>
          <a:xfrm>
            <a:off x="1097930" y="46825"/>
            <a:ext cx="6948152" cy="5049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descr="Oprah Winfrey talks about the importance of taking care of yourself. She spoke at Stanford Graduate School of Business' View From The Top speaker series on April 16, 2014.  Watch the full video: http://youtu.be/6DlrqeWrczs  Learn more about the View From The Top series: http://www.gsb.stanford.edu/cldr/events/vftt.html">
            <a:hlinkClick r:id="rId3"/>
          </p:cNvPr>
          <p:cNvSpPr/>
          <p:nvPr/>
        </p:nvSpPr>
        <p:spPr>
          <a:xfrm>
            <a:off x="1676400" y="438150"/>
            <a:ext cx="5835400" cy="3286250"/>
          </a:xfrm>
          <a:prstGeom prst="rect">
            <a:avLst/>
          </a:prstGeom>
          <a:blipFill>
            <a:blip r:embed="rId4">
              <a:alphaModFix/>
            </a:blip>
            <a:stretch>
              <a:fillRect/>
            </a:stretch>
          </a:blipFill>
          <a:ln>
            <a:noFill/>
          </a:ln>
        </p:spPr>
      </p:sp>
      <p:sp>
        <p:nvSpPr>
          <p:cNvPr id="5" name="TextBox 4"/>
          <p:cNvSpPr txBox="1"/>
          <p:nvPr/>
        </p:nvSpPr>
        <p:spPr>
          <a:xfrm>
            <a:off x="1676400" y="4019550"/>
            <a:ext cx="5791200" cy="307777"/>
          </a:xfrm>
          <a:prstGeom prst="rect">
            <a:avLst/>
          </a:prstGeom>
          <a:noFill/>
        </p:spPr>
        <p:txBody>
          <a:bodyPr wrap="square" rtlCol="0">
            <a:spAutoFit/>
          </a:bodyPr>
          <a:lstStyle/>
          <a:p>
            <a:pPr algn="ctr"/>
            <a:r>
              <a:rPr lang="en-US" dirty="0" smtClean="0">
                <a:hlinkClick r:id="rId5"/>
              </a:rPr>
              <a:t>Oprah on Self-Care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descr="whytalk.jpg"/>
          <p:cNvPicPr preferRelativeResize="0"/>
          <p:nvPr/>
        </p:nvPicPr>
        <p:blipFill>
          <a:blip r:embed="rId3">
            <a:alphaModFix/>
          </a:blip>
          <a:stretch>
            <a:fillRect/>
          </a:stretch>
        </p:blipFill>
        <p:spPr>
          <a:xfrm>
            <a:off x="2222324" y="0"/>
            <a:ext cx="4471049" cy="5143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descr="true.jpg"/>
          <p:cNvPicPr preferRelativeResize="0"/>
          <p:nvPr/>
        </p:nvPicPr>
        <p:blipFill>
          <a:blip r:embed="rId3">
            <a:alphaModFix/>
          </a:blip>
          <a:stretch>
            <a:fillRect/>
          </a:stretch>
        </p:blipFill>
        <p:spPr>
          <a:xfrm>
            <a:off x="2228275" y="97850"/>
            <a:ext cx="4494624" cy="4961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a:t>Self-Assessment!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a:t>Let’s share!</a:t>
            </a:r>
          </a:p>
        </p:txBody>
      </p:sp>
      <p:pic>
        <p:nvPicPr>
          <p:cNvPr id="103" name="Shape 103" descr="talko.jpg"/>
          <p:cNvPicPr preferRelativeResize="0"/>
          <p:nvPr/>
        </p:nvPicPr>
        <p:blipFill>
          <a:blip r:embed="rId3">
            <a:alphaModFix/>
          </a:blip>
          <a:stretch>
            <a:fillRect/>
          </a:stretch>
        </p:blipFill>
        <p:spPr>
          <a:xfrm>
            <a:off x="1066512" y="219324"/>
            <a:ext cx="7061674" cy="4704849"/>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Words>
  <Application>Microsoft Office PowerPoint</Application>
  <PresentationFormat>On-screen Show (16:9)</PresentationFormat>
  <Paragraphs>14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Oswald</vt:lpstr>
      <vt:lpstr>Average</vt:lpstr>
      <vt:lpstr>slate</vt:lpstr>
      <vt:lpstr>Self-Care</vt:lpstr>
      <vt:lpstr>Icebreaker!</vt:lpstr>
      <vt:lpstr>Overview of the day:</vt:lpstr>
      <vt:lpstr>Slide 4</vt:lpstr>
      <vt:lpstr>Slide 5</vt:lpstr>
      <vt:lpstr>Slide 6</vt:lpstr>
      <vt:lpstr>Slide 7</vt:lpstr>
      <vt:lpstr>Self-Assessment!</vt:lpstr>
      <vt:lpstr>Let’s share!</vt:lpstr>
      <vt:lpstr>Slide 10</vt:lpstr>
      <vt:lpstr>Slide 11</vt:lpstr>
      <vt:lpstr>Creativity Corner!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dc:title>
  <dc:creator>Kayla Vaughan</dc:creator>
  <cp:lastModifiedBy>Kayla Vaughan</cp:lastModifiedBy>
  <cp:revision>1</cp:revision>
  <dcterms:modified xsi:type="dcterms:W3CDTF">2016-11-11T06:04:12Z</dcterms:modified>
</cp:coreProperties>
</file>